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69" r:id="rId3"/>
    <p:sldId id="267" r:id="rId4"/>
    <p:sldId id="302" r:id="rId5"/>
    <p:sldId id="257" r:id="rId6"/>
    <p:sldId id="259" r:id="rId7"/>
    <p:sldId id="260" r:id="rId8"/>
    <p:sldId id="270" r:id="rId9"/>
    <p:sldId id="271" r:id="rId10"/>
    <p:sldId id="261" r:id="rId11"/>
    <p:sldId id="272" r:id="rId12"/>
    <p:sldId id="263" r:id="rId13"/>
    <p:sldId id="264" r:id="rId14"/>
    <p:sldId id="262" r:id="rId15"/>
    <p:sldId id="265" r:id="rId16"/>
    <p:sldId id="303" r:id="rId17"/>
    <p:sldId id="268" r:id="rId18"/>
    <p:sldId id="304" r:id="rId19"/>
    <p:sldId id="306" r:id="rId20"/>
    <p:sldId id="307" r:id="rId21"/>
    <p:sldId id="266" r:id="rId22"/>
    <p:sldId id="258" r:id="rId23"/>
    <p:sldId id="305" r:id="rId24"/>
    <p:sldId id="29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62628-459F-42DB-AEC0-7D546E889170}" v="21" dt="2021-10-27T23:13:25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81" autoAdjust="0"/>
  </p:normalViewPr>
  <p:slideViewPr>
    <p:cSldViewPr snapToGrid="0">
      <p:cViewPr varScale="1">
        <p:scale>
          <a:sx n="96" d="100"/>
          <a:sy n="96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2355ee0d-2b6e-4bfe-a235-383daf8df8e3" providerId="ADAL" clId="{33F62628-459F-42DB-AEC0-7D546E889170}"/>
    <pc:docChg chg="undo custSel addSld delSld modSld sldOrd">
      <pc:chgData name="Jeremy Bergmann" userId="2355ee0d-2b6e-4bfe-a235-383daf8df8e3" providerId="ADAL" clId="{33F62628-459F-42DB-AEC0-7D546E889170}" dt="2021-10-28T00:37:25.691" v="1244"/>
      <pc:docMkLst>
        <pc:docMk/>
      </pc:docMkLst>
      <pc:sldChg chg="modSp mod">
        <pc:chgData name="Jeremy Bergmann" userId="2355ee0d-2b6e-4bfe-a235-383daf8df8e3" providerId="ADAL" clId="{33F62628-459F-42DB-AEC0-7D546E889170}" dt="2021-10-24T19:10:53.340" v="236" actId="20577"/>
        <pc:sldMkLst>
          <pc:docMk/>
          <pc:sldMk cId="0" sldId="257"/>
        </pc:sldMkLst>
        <pc:spChg chg="mod">
          <ac:chgData name="Jeremy Bergmann" userId="2355ee0d-2b6e-4bfe-a235-383daf8df8e3" providerId="ADAL" clId="{33F62628-459F-42DB-AEC0-7D546E889170}" dt="2021-10-24T19:10:53.340" v="236" actId="20577"/>
          <ac:spMkLst>
            <pc:docMk/>
            <pc:sldMk cId="0" sldId="257"/>
            <ac:spMk id="188" creationId="{00000000-0000-0000-0000-000000000000}"/>
          </ac:spMkLst>
        </pc:spChg>
      </pc:sldChg>
      <pc:sldChg chg="modSp add mod">
        <pc:chgData name="Jeremy Bergmann" userId="2355ee0d-2b6e-4bfe-a235-383daf8df8e3" providerId="ADAL" clId="{33F62628-459F-42DB-AEC0-7D546E889170}" dt="2021-10-27T19:56:54.884" v="1063" actId="20577"/>
        <pc:sldMkLst>
          <pc:docMk/>
          <pc:sldMk cId="0" sldId="258"/>
        </pc:sldMkLst>
        <pc:spChg chg="mod">
          <ac:chgData name="Jeremy Bergmann" userId="2355ee0d-2b6e-4bfe-a235-383daf8df8e3" providerId="ADAL" clId="{33F62628-459F-42DB-AEC0-7D546E889170}" dt="2021-10-27T19:56:54.884" v="1063" actId="20577"/>
          <ac:spMkLst>
            <pc:docMk/>
            <pc:sldMk cId="0" sldId="258"/>
            <ac:spMk id="194" creationId="{00000000-0000-0000-0000-000000000000}"/>
          </ac:spMkLst>
        </pc:spChg>
      </pc:sldChg>
      <pc:sldChg chg="modNotesTx">
        <pc:chgData name="Jeremy Bergmann" userId="2355ee0d-2b6e-4bfe-a235-383daf8df8e3" providerId="ADAL" clId="{33F62628-459F-42DB-AEC0-7D546E889170}" dt="2021-10-27T23:38:37.943" v="1238" actId="20577"/>
        <pc:sldMkLst>
          <pc:docMk/>
          <pc:sldMk cId="0" sldId="261"/>
        </pc:sldMkLst>
      </pc:sldChg>
      <pc:sldChg chg="ord modNotesTx">
        <pc:chgData name="Jeremy Bergmann" userId="2355ee0d-2b6e-4bfe-a235-383daf8df8e3" providerId="ADAL" clId="{33F62628-459F-42DB-AEC0-7D546E889170}" dt="2021-10-27T23:45:51.296" v="1242"/>
        <pc:sldMkLst>
          <pc:docMk/>
          <pc:sldMk cId="0" sldId="262"/>
        </pc:sldMkLst>
      </pc:sldChg>
      <pc:sldChg chg="addSp delSp modSp">
        <pc:chgData name="Jeremy Bergmann" userId="2355ee0d-2b6e-4bfe-a235-383daf8df8e3" providerId="ADAL" clId="{33F62628-459F-42DB-AEC0-7D546E889170}" dt="2021-10-24T19:57:09.742" v="238"/>
        <pc:sldMkLst>
          <pc:docMk/>
          <pc:sldMk cId="0" sldId="263"/>
        </pc:sldMkLst>
        <pc:picChg chg="add del mod">
          <ac:chgData name="Jeremy Bergmann" userId="2355ee0d-2b6e-4bfe-a235-383daf8df8e3" providerId="ADAL" clId="{33F62628-459F-42DB-AEC0-7D546E889170}" dt="2021-10-24T19:57:09.742" v="238"/>
          <ac:picMkLst>
            <pc:docMk/>
            <pc:sldMk cId="0" sldId="263"/>
            <ac:picMk id="6" creationId="{9F1AEA9B-EB1E-4E16-9983-0AA26127ABD6}"/>
          </ac:picMkLst>
        </pc:picChg>
      </pc:sldChg>
      <pc:sldChg chg="modNotesTx">
        <pc:chgData name="Jeremy Bergmann" userId="2355ee0d-2b6e-4bfe-a235-383daf8df8e3" providerId="ADAL" clId="{33F62628-459F-42DB-AEC0-7D546E889170}" dt="2021-10-27T20:08:40.399" v="1203"/>
        <pc:sldMkLst>
          <pc:docMk/>
          <pc:sldMk cId="0" sldId="265"/>
        </pc:sldMkLst>
      </pc:sldChg>
      <pc:sldChg chg="modSp mod">
        <pc:chgData name="Jeremy Bergmann" userId="2355ee0d-2b6e-4bfe-a235-383daf8df8e3" providerId="ADAL" clId="{33F62628-459F-42DB-AEC0-7D546E889170}" dt="2021-10-24T18:41:34.636" v="219" actId="20577"/>
        <pc:sldMkLst>
          <pc:docMk/>
          <pc:sldMk cId="0" sldId="266"/>
        </pc:sldMkLst>
        <pc:spChg chg="mod">
          <ac:chgData name="Jeremy Bergmann" userId="2355ee0d-2b6e-4bfe-a235-383daf8df8e3" providerId="ADAL" clId="{33F62628-459F-42DB-AEC0-7D546E889170}" dt="2021-10-24T18:41:34.636" v="219" actId="20577"/>
          <ac:spMkLst>
            <pc:docMk/>
            <pc:sldMk cId="0" sldId="266"/>
            <ac:spMk id="261" creationId="{00000000-0000-0000-0000-000000000000}"/>
          </ac:spMkLst>
        </pc:spChg>
      </pc:sldChg>
      <pc:sldChg chg="delSp modSp add mod modNotesTx">
        <pc:chgData name="Jeremy Bergmann" userId="2355ee0d-2b6e-4bfe-a235-383daf8df8e3" providerId="ADAL" clId="{33F62628-459F-42DB-AEC0-7D546E889170}" dt="2021-10-28T00:37:25.691" v="1244"/>
        <pc:sldMkLst>
          <pc:docMk/>
          <pc:sldMk cId="0" sldId="268"/>
        </pc:sldMkLst>
        <pc:spChg chg="mod">
          <ac:chgData name="Jeremy Bergmann" userId="2355ee0d-2b6e-4bfe-a235-383daf8df8e3" providerId="ADAL" clId="{33F62628-459F-42DB-AEC0-7D546E889170}" dt="2021-10-24T18:39:18.570" v="107"/>
          <ac:spMkLst>
            <pc:docMk/>
            <pc:sldMk cId="0" sldId="268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05:35.764" v="346" actId="20577"/>
          <ac:spMkLst>
            <pc:docMk/>
            <pc:sldMk cId="0" sldId="268"/>
            <ac:spMk id="266" creationId="{00000000-0000-0000-0000-000000000000}"/>
          </ac:spMkLst>
        </pc:spChg>
        <pc:spChg chg="del">
          <ac:chgData name="Jeremy Bergmann" userId="2355ee0d-2b6e-4bfe-a235-383daf8df8e3" providerId="ADAL" clId="{33F62628-459F-42DB-AEC0-7D546E889170}" dt="2021-10-24T18:42:12.725" v="222" actId="478"/>
          <ac:spMkLst>
            <pc:docMk/>
            <pc:sldMk cId="0" sldId="268"/>
            <ac:spMk id="267" creationId="{00000000-0000-0000-0000-000000000000}"/>
          </ac:spMkLst>
        </pc:spChg>
        <pc:cxnChg chg="del mod">
          <ac:chgData name="Jeremy Bergmann" userId="2355ee0d-2b6e-4bfe-a235-383daf8df8e3" providerId="ADAL" clId="{33F62628-459F-42DB-AEC0-7D546E889170}" dt="2021-10-24T18:42:13.891" v="224" actId="478"/>
          <ac:cxnSpMkLst>
            <pc:docMk/>
            <pc:sldMk cId="0" sldId="268"/>
            <ac:cxnSpMk id="268" creationId="{00000000-0000-0000-0000-000000000000}"/>
          </ac:cxnSpMkLst>
        </pc:cxnChg>
      </pc:sldChg>
      <pc:sldChg chg="modSp mod">
        <pc:chgData name="Jeremy Bergmann" userId="2355ee0d-2b6e-4bfe-a235-383daf8df8e3" providerId="ADAL" clId="{33F62628-459F-42DB-AEC0-7D546E889170}" dt="2021-10-24T20:08:18.369" v="256" actId="1076"/>
        <pc:sldMkLst>
          <pc:docMk/>
          <pc:sldMk cId="0" sldId="269"/>
        </pc:sldMkLst>
        <pc:spChg chg="mod">
          <ac:chgData name="Jeremy Bergmann" userId="2355ee0d-2b6e-4bfe-a235-383daf8df8e3" providerId="ADAL" clId="{33F62628-459F-42DB-AEC0-7D546E889170}" dt="2021-10-24T20:08:18.369" v="256" actId="1076"/>
          <ac:spMkLst>
            <pc:docMk/>
            <pc:sldMk cId="0" sldId="269"/>
            <ac:spMk id="201" creationId="{00000000-0000-0000-0000-000000000000}"/>
          </ac:spMkLst>
        </pc:spChg>
      </pc:sldChg>
      <pc:sldChg chg="modNotesTx">
        <pc:chgData name="Jeremy Bergmann" userId="2355ee0d-2b6e-4bfe-a235-383daf8df8e3" providerId="ADAL" clId="{33F62628-459F-42DB-AEC0-7D546E889170}" dt="2021-10-27T23:16:59.453" v="1235"/>
        <pc:sldMkLst>
          <pc:docMk/>
          <pc:sldMk cId="1025063419" sldId="270"/>
        </pc:sldMkLst>
      </pc:sldChg>
      <pc:sldChg chg="modNotesTx">
        <pc:chgData name="Jeremy Bergmann" userId="2355ee0d-2b6e-4bfe-a235-383daf8df8e3" providerId="ADAL" clId="{33F62628-459F-42DB-AEC0-7D546E889170}" dt="2021-10-27T20:03:37.243" v="1156" actId="20577"/>
        <pc:sldMkLst>
          <pc:docMk/>
          <pc:sldMk cId="1729200404" sldId="271"/>
        </pc:sldMkLst>
      </pc:sldChg>
      <pc:sldChg chg="ord">
        <pc:chgData name="Jeremy Bergmann" userId="2355ee0d-2b6e-4bfe-a235-383daf8df8e3" providerId="ADAL" clId="{33F62628-459F-42DB-AEC0-7D546E889170}" dt="2021-10-24T18:37:38.113" v="74"/>
        <pc:sldMkLst>
          <pc:docMk/>
          <pc:sldMk cId="1573154602" sldId="272"/>
        </pc:sldMkLst>
      </pc:sldChg>
      <pc:sldChg chg="add del">
        <pc:chgData name="Jeremy Bergmann" userId="2355ee0d-2b6e-4bfe-a235-383daf8df8e3" providerId="ADAL" clId="{33F62628-459F-42DB-AEC0-7D546E889170}" dt="2021-10-24T14:39:51.983" v="22" actId="47"/>
        <pc:sldMkLst>
          <pc:docMk/>
          <pc:sldMk cId="4247689991" sldId="290"/>
        </pc:sldMkLst>
      </pc:sldChg>
      <pc:sldChg chg="add">
        <pc:chgData name="Jeremy Bergmann" userId="2355ee0d-2b6e-4bfe-a235-383daf8df8e3" providerId="ADAL" clId="{33F62628-459F-42DB-AEC0-7D546E889170}" dt="2021-10-19T22:09:03.003" v="0"/>
        <pc:sldMkLst>
          <pc:docMk/>
          <pc:sldMk cId="2526615778" sldId="298"/>
        </pc:sldMkLst>
      </pc:sldChg>
      <pc:sldChg chg="add del">
        <pc:chgData name="Jeremy Bergmann" userId="2355ee0d-2b6e-4bfe-a235-383daf8df8e3" providerId="ADAL" clId="{33F62628-459F-42DB-AEC0-7D546E889170}" dt="2021-10-24T14:38:17.548" v="3" actId="47"/>
        <pc:sldMkLst>
          <pc:docMk/>
          <pc:sldMk cId="343126750" sldId="301"/>
        </pc:sldMkLst>
      </pc:sldChg>
      <pc:sldChg chg="addSp delSp modSp add mod">
        <pc:chgData name="Jeremy Bergmann" userId="2355ee0d-2b6e-4bfe-a235-383daf8df8e3" providerId="ADAL" clId="{33F62628-459F-42DB-AEC0-7D546E889170}" dt="2021-10-24T14:39:03.050" v="20" actId="1076"/>
        <pc:sldMkLst>
          <pc:docMk/>
          <pc:sldMk cId="3974766084" sldId="302"/>
        </pc:sldMkLst>
        <pc:spChg chg="mod">
          <ac:chgData name="Jeremy Bergmann" userId="2355ee0d-2b6e-4bfe-a235-383daf8df8e3" providerId="ADAL" clId="{33F62628-459F-42DB-AEC0-7D546E889170}" dt="2021-10-24T14:38:39.421" v="18" actId="20577"/>
          <ac:spMkLst>
            <pc:docMk/>
            <pc:sldMk cId="3974766084" sldId="302"/>
            <ac:spMk id="200" creationId="{00000000-0000-0000-0000-000000000000}"/>
          </ac:spMkLst>
        </pc:spChg>
        <pc:picChg chg="del">
          <ac:chgData name="Jeremy Bergmann" userId="2355ee0d-2b6e-4bfe-a235-383daf8df8e3" providerId="ADAL" clId="{33F62628-459F-42DB-AEC0-7D546E889170}" dt="2021-10-24T14:38:30.318" v="15" actId="478"/>
          <ac:picMkLst>
            <pc:docMk/>
            <pc:sldMk cId="3974766084" sldId="302"/>
            <ac:picMk id="5" creationId="{B8D909CA-EA2D-4E39-8E60-7C6B6FEC8725}"/>
          </ac:picMkLst>
        </pc:picChg>
        <pc:picChg chg="del">
          <ac:chgData name="Jeremy Bergmann" userId="2355ee0d-2b6e-4bfe-a235-383daf8df8e3" providerId="ADAL" clId="{33F62628-459F-42DB-AEC0-7D546E889170}" dt="2021-10-24T14:38:29.450" v="14" actId="478"/>
          <ac:picMkLst>
            <pc:docMk/>
            <pc:sldMk cId="3974766084" sldId="302"/>
            <ac:picMk id="6" creationId="{87D65709-38D8-43FE-8842-D4FE68BA9BD6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7" creationId="{B8C7960B-455A-47A8-B72E-EFB13B85A79E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8" creationId="{0A8A2716-583D-4C50-B25A-76BB490C4EA4}"/>
          </ac:picMkLst>
        </pc:picChg>
      </pc:sldChg>
      <pc:sldChg chg="add">
        <pc:chgData name="Jeremy Bergmann" userId="2355ee0d-2b6e-4bfe-a235-383daf8df8e3" providerId="ADAL" clId="{33F62628-459F-42DB-AEC0-7D546E889170}" dt="2021-10-24T14:39:48.503" v="21"/>
        <pc:sldMkLst>
          <pc:docMk/>
          <pc:sldMk cId="0" sldId="303"/>
        </pc:sldMkLst>
      </pc:sldChg>
      <pc:sldChg chg="addSp delSp add mod">
        <pc:chgData name="Jeremy Bergmann" userId="2355ee0d-2b6e-4bfe-a235-383daf8df8e3" providerId="ADAL" clId="{33F62628-459F-42DB-AEC0-7D546E889170}" dt="2021-10-27T19:36:20.650" v="779" actId="478"/>
        <pc:sldMkLst>
          <pc:docMk/>
          <pc:sldMk cId="0" sldId="304"/>
        </pc:sldMkLst>
        <pc:spChg chg="add del">
          <ac:chgData name="Jeremy Bergmann" userId="2355ee0d-2b6e-4bfe-a235-383daf8df8e3" providerId="ADAL" clId="{33F62628-459F-42DB-AEC0-7D546E889170}" dt="2021-10-27T19:36:20.650" v="779" actId="478"/>
          <ac:spMkLst>
            <pc:docMk/>
            <pc:sldMk cId="0" sldId="304"/>
            <ac:spMk id="8" creationId="{5DD5A7D8-BD88-4BAF-8018-D7CB68DF3D0D}"/>
          </ac:spMkLst>
        </pc:spChg>
      </pc:sldChg>
      <pc:sldChg chg="modSp add mod">
        <pc:chgData name="Jeremy Bergmann" userId="2355ee0d-2b6e-4bfe-a235-383daf8df8e3" providerId="ADAL" clId="{33F62628-459F-42DB-AEC0-7D546E889170}" dt="2021-10-27T18:49:00.023" v="291" actId="20577"/>
        <pc:sldMkLst>
          <pc:docMk/>
          <pc:sldMk cId="0" sldId="305"/>
        </pc:sldMkLst>
        <pc:spChg chg="mod">
          <ac:chgData name="Jeremy Bergmann" userId="2355ee0d-2b6e-4bfe-a235-383daf8df8e3" providerId="ADAL" clId="{33F62628-459F-42DB-AEC0-7D546E889170}" dt="2021-10-27T18:49:00.023" v="291" actId="20577"/>
          <ac:spMkLst>
            <pc:docMk/>
            <pc:sldMk cId="0" sldId="305"/>
            <ac:spMk id="269" creationId="{00000000-0000-0000-0000-000000000000}"/>
          </ac:spMkLst>
        </pc:spChg>
      </pc:sldChg>
      <pc:sldChg chg="addSp delSp modSp add mod modNotesTx">
        <pc:chgData name="Jeremy Bergmann" userId="2355ee0d-2b6e-4bfe-a235-383daf8df8e3" providerId="ADAL" clId="{33F62628-459F-42DB-AEC0-7D546E889170}" dt="2021-10-27T19:51:16.170" v="1004" actId="1076"/>
        <pc:sldMkLst>
          <pc:docMk/>
          <pc:sldMk cId="370585895" sldId="306"/>
        </pc:sldMkLst>
        <pc:spChg chg="add del">
          <ac:chgData name="Jeremy Bergmann" userId="2355ee0d-2b6e-4bfe-a235-383daf8df8e3" providerId="ADAL" clId="{33F62628-459F-42DB-AEC0-7D546E889170}" dt="2021-10-27T19:24:15.478" v="468" actId="22"/>
          <ac:spMkLst>
            <pc:docMk/>
            <pc:sldMk cId="370585895" sldId="306"/>
            <ac:spMk id="9" creationId="{3DF0FFCE-76E0-4C41-92C0-D358829A7DE0}"/>
          </ac:spMkLst>
        </pc:spChg>
        <pc:spChg chg="add del mod">
          <ac:chgData name="Jeremy Bergmann" userId="2355ee0d-2b6e-4bfe-a235-383daf8df8e3" providerId="ADAL" clId="{33F62628-459F-42DB-AEC0-7D546E889170}" dt="2021-10-27T19:24:25.376" v="472"/>
          <ac:spMkLst>
            <pc:docMk/>
            <pc:sldMk cId="370585895" sldId="306"/>
            <ac:spMk id="10" creationId="{49C8A17F-2D9E-49D1-9982-7521B1454025}"/>
          </ac:spMkLst>
        </pc:spChg>
        <pc:spChg chg="add mod">
          <ac:chgData name="Jeremy Bergmann" userId="2355ee0d-2b6e-4bfe-a235-383daf8df8e3" providerId="ADAL" clId="{33F62628-459F-42DB-AEC0-7D546E889170}" dt="2021-10-27T19:35:32.401" v="770" actId="404"/>
          <ac:spMkLst>
            <pc:docMk/>
            <pc:sldMk cId="370585895" sldId="306"/>
            <ac:spMk id="18" creationId="{EAD307FD-980B-43F1-BAB2-564E9722F5D0}"/>
          </ac:spMkLst>
        </pc:spChg>
        <pc:spChg chg="add mod">
          <ac:chgData name="Jeremy Bergmann" userId="2355ee0d-2b6e-4bfe-a235-383daf8df8e3" providerId="ADAL" clId="{33F62628-459F-42DB-AEC0-7D546E889170}" dt="2021-10-27T19:37:27.866" v="804" actId="1076"/>
          <ac:spMkLst>
            <pc:docMk/>
            <pc:sldMk cId="370585895" sldId="306"/>
            <ac:spMk id="23" creationId="{CE35C0EB-9F36-4B44-A0F2-606AFC3B3052}"/>
          </ac:spMkLst>
        </pc:spChg>
        <pc:spChg chg="add mod">
          <ac:chgData name="Jeremy Bergmann" userId="2355ee0d-2b6e-4bfe-a235-383daf8df8e3" providerId="ADAL" clId="{33F62628-459F-42DB-AEC0-7D546E889170}" dt="2021-10-27T19:37:40.750" v="809" actId="1076"/>
          <ac:spMkLst>
            <pc:docMk/>
            <pc:sldMk cId="370585895" sldId="306"/>
            <ac:spMk id="24" creationId="{FF319C94-C310-4004-90A0-709EA70823DA}"/>
          </ac:spMkLst>
        </pc:spChg>
        <pc:spChg chg="mod">
          <ac:chgData name="Jeremy Bergmann" userId="2355ee0d-2b6e-4bfe-a235-383daf8df8e3" providerId="ADAL" clId="{33F62628-459F-42DB-AEC0-7D546E889170}" dt="2021-10-24T18:39:13.996" v="106" actId="20577"/>
          <ac:spMkLst>
            <pc:docMk/>
            <pc:sldMk cId="370585895" sldId="306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24:15.072" v="467" actId="20577"/>
          <ac:spMkLst>
            <pc:docMk/>
            <pc:sldMk cId="370585895" sldId="306"/>
            <ac:spMk id="265" creationId="{00000000-0000-0000-0000-000000000000}"/>
          </ac:spMkLst>
        </pc:spChg>
        <pc:spChg chg="add del mod">
          <ac:chgData name="Jeremy Bergmann" userId="2355ee0d-2b6e-4bfe-a235-383daf8df8e3" providerId="ADAL" clId="{33F62628-459F-42DB-AEC0-7D546E889170}" dt="2021-10-27T19:51:16.170" v="1004" actId="1076"/>
          <ac:spMkLst>
            <pc:docMk/>
            <pc:sldMk cId="370585895" sldId="306"/>
            <ac:spMk id="266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7T19:10:16.711" v="447" actId="478"/>
          <ac:spMkLst>
            <pc:docMk/>
            <pc:sldMk cId="370585895" sldId="306"/>
            <ac:spMk id="267" creationId="{00000000-0000-0000-0000-000000000000}"/>
          </ac:spMkLst>
        </pc:spChg>
        <pc:picChg chg="add del">
          <ac:chgData name="Jeremy Bergmann" userId="2355ee0d-2b6e-4bfe-a235-383daf8df8e3" providerId="ADAL" clId="{33F62628-459F-42DB-AEC0-7D546E889170}" dt="2021-10-27T19:24:33.414" v="474"/>
          <ac:picMkLst>
            <pc:docMk/>
            <pc:sldMk cId="370585895" sldId="306"/>
            <ac:picMk id="3" creationId="{33AEE0E0-1143-40B4-9BA6-4F62CF32F7C9}"/>
          </ac:picMkLst>
        </pc:picChg>
        <pc:picChg chg="add mod">
          <ac:chgData name="Jeremy Bergmann" userId="2355ee0d-2b6e-4bfe-a235-383daf8df8e3" providerId="ADAL" clId="{33F62628-459F-42DB-AEC0-7D546E889170}" dt="2021-10-27T19:37:29.980" v="805" actId="1076"/>
          <ac:picMkLst>
            <pc:docMk/>
            <pc:sldMk cId="370585895" sldId="306"/>
            <ac:picMk id="8" creationId="{F30F42CD-C46F-4F04-A7D3-7BD1CBBB0DD4}"/>
          </ac:picMkLst>
        </pc:picChg>
        <pc:picChg chg="add mod">
          <ac:chgData name="Jeremy Bergmann" userId="2355ee0d-2b6e-4bfe-a235-383daf8df8e3" providerId="ADAL" clId="{33F62628-459F-42DB-AEC0-7D546E889170}" dt="2021-10-27T19:37:42.774" v="810" actId="1076"/>
          <ac:picMkLst>
            <pc:docMk/>
            <pc:sldMk cId="370585895" sldId="306"/>
            <ac:picMk id="17" creationId="{30259C96-7B8F-4F03-9EEE-32BF06DE19CB}"/>
          </ac:picMkLst>
        </pc:picChg>
        <pc:picChg chg="del mod">
          <ac:chgData name="Jeremy Bergmann" userId="2355ee0d-2b6e-4bfe-a235-383daf8df8e3" providerId="ADAL" clId="{33F62628-459F-42DB-AEC0-7D546E889170}" dt="2021-10-27T19:27:59.046" v="507" actId="478"/>
          <ac:picMkLst>
            <pc:docMk/>
            <pc:sldMk cId="370585895" sldId="306"/>
            <ac:picMk id="269" creationId="{00000000-0000-0000-0000-000000000000}"/>
          </ac:picMkLst>
        </pc:picChg>
        <pc:cxnChg chg="add mod">
          <ac:chgData name="Jeremy Bergmann" userId="2355ee0d-2b6e-4bfe-a235-383daf8df8e3" providerId="ADAL" clId="{33F62628-459F-42DB-AEC0-7D546E889170}" dt="2021-10-27T19:37:32.989" v="806" actId="14100"/>
          <ac:cxnSpMkLst>
            <pc:docMk/>
            <pc:sldMk cId="370585895" sldId="306"/>
            <ac:cxnSpMk id="13" creationId="{113F8FF2-2009-4B6B-A329-668A6EB9EB5D}"/>
          </ac:cxnSpMkLst>
        </pc:cxnChg>
        <pc:cxnChg chg="mod">
          <ac:chgData name="Jeremy Bergmann" userId="2355ee0d-2b6e-4bfe-a235-383daf8df8e3" providerId="ADAL" clId="{33F62628-459F-42DB-AEC0-7D546E889170}" dt="2021-10-27T19:37:35.407" v="807" actId="14100"/>
          <ac:cxnSpMkLst>
            <pc:docMk/>
            <pc:sldMk cId="370585895" sldId="306"/>
            <ac:cxnSpMk id="268" creationId="{00000000-0000-0000-0000-000000000000}"/>
          </ac:cxnSpMkLst>
        </pc:cxnChg>
      </pc:sldChg>
      <pc:sldChg chg="addSp delSp modSp add mod modNotesTx">
        <pc:chgData name="Jeremy Bergmann" userId="2355ee0d-2b6e-4bfe-a235-383daf8df8e3" providerId="ADAL" clId="{33F62628-459F-42DB-AEC0-7D546E889170}" dt="2021-10-27T19:53:33.469" v="1023" actId="1076"/>
        <pc:sldMkLst>
          <pc:docMk/>
          <pc:sldMk cId="2950448516" sldId="307"/>
        </pc:sldMkLst>
        <pc:spChg chg="add mod">
          <ac:chgData name="Jeremy Bergmann" userId="2355ee0d-2b6e-4bfe-a235-383daf8df8e3" providerId="ADAL" clId="{33F62628-459F-42DB-AEC0-7D546E889170}" dt="2021-10-27T19:51:34.187" v="1006" actId="14100"/>
          <ac:spMkLst>
            <pc:docMk/>
            <pc:sldMk cId="2950448516" sldId="307"/>
            <ac:spMk id="9" creationId="{7B66CC3F-7894-49E7-BD77-B751971DFAD4}"/>
          </ac:spMkLst>
        </pc:spChg>
        <pc:spChg chg="add mod">
          <ac:chgData name="Jeremy Bergmann" userId="2355ee0d-2b6e-4bfe-a235-383daf8df8e3" providerId="ADAL" clId="{33F62628-459F-42DB-AEC0-7D546E889170}" dt="2021-10-27T19:52:10.531" v="1011" actId="1076"/>
          <ac:spMkLst>
            <pc:docMk/>
            <pc:sldMk cId="2950448516" sldId="307"/>
            <ac:spMk id="10" creationId="{665EF209-DE60-442C-A064-DA8237C07778}"/>
          </ac:spMkLst>
        </pc:spChg>
        <pc:spChg chg="add mod">
          <ac:chgData name="Jeremy Bergmann" userId="2355ee0d-2b6e-4bfe-a235-383daf8df8e3" providerId="ADAL" clId="{33F62628-459F-42DB-AEC0-7D546E889170}" dt="2021-10-27T19:53:33.469" v="1023" actId="1076"/>
          <ac:spMkLst>
            <pc:docMk/>
            <pc:sldMk cId="2950448516" sldId="307"/>
            <ac:spMk id="15" creationId="{96D63203-F68A-4D9A-B8CE-017B27D3809E}"/>
          </ac:spMkLst>
        </pc:spChg>
        <pc:spChg chg="mod">
          <ac:chgData name="Jeremy Bergmann" userId="2355ee0d-2b6e-4bfe-a235-383daf8df8e3" providerId="ADAL" clId="{33F62628-459F-42DB-AEC0-7D546E889170}" dt="2021-10-24T18:39:38.530" v="120" actId="20577"/>
          <ac:spMkLst>
            <pc:docMk/>
            <pc:sldMk cId="2950448516" sldId="307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48:26.401" v="984" actId="20577"/>
          <ac:spMkLst>
            <pc:docMk/>
            <pc:sldMk cId="2950448516" sldId="307"/>
            <ac:spMk id="265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51:00.342" v="999" actId="1076"/>
          <ac:spMkLst>
            <pc:docMk/>
            <pc:sldMk cId="2950448516" sldId="307"/>
            <ac:spMk id="266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4T18:39:30.988" v="111" actId="478"/>
          <ac:spMkLst>
            <pc:docMk/>
            <pc:sldMk cId="2950448516" sldId="307"/>
            <ac:spMk id="267" creationId="{00000000-0000-0000-0000-000000000000}"/>
          </ac:spMkLst>
        </pc:spChg>
        <pc:picChg chg="add mod">
          <ac:chgData name="Jeremy Bergmann" userId="2355ee0d-2b6e-4bfe-a235-383daf8df8e3" providerId="ADAL" clId="{33F62628-459F-42DB-AEC0-7D546E889170}" dt="2021-10-27T19:52:04.803" v="1010" actId="1076"/>
          <ac:picMkLst>
            <pc:docMk/>
            <pc:sldMk cId="2950448516" sldId="307"/>
            <ac:picMk id="4" creationId="{50B6A9EA-B063-4EA3-BE34-ED73681EEBF5}"/>
          </ac:picMkLst>
        </pc:picChg>
        <pc:picChg chg="add del mod">
          <ac:chgData name="Jeremy Bergmann" userId="2355ee0d-2b6e-4bfe-a235-383daf8df8e3" providerId="ADAL" clId="{33F62628-459F-42DB-AEC0-7D546E889170}" dt="2021-10-27T19:52:12.037" v="1012" actId="478"/>
          <ac:picMkLst>
            <pc:docMk/>
            <pc:sldMk cId="2950448516" sldId="307"/>
            <ac:picMk id="8" creationId="{B4EE6CF5-988A-4B58-9C36-9D639BE38B73}"/>
          </ac:picMkLst>
        </pc:picChg>
        <pc:picChg chg="add del mod">
          <ac:chgData name="Jeremy Bergmann" userId="2355ee0d-2b6e-4bfe-a235-383daf8df8e3" providerId="ADAL" clId="{33F62628-459F-42DB-AEC0-7D546E889170}" dt="2021-10-27T19:51:59.367" v="1008" actId="478"/>
          <ac:picMkLst>
            <pc:docMk/>
            <pc:sldMk cId="2950448516" sldId="307"/>
            <ac:picMk id="11" creationId="{326DC83A-65B6-4F1A-9AFE-F35DDA8FF5F0}"/>
          </ac:picMkLst>
        </pc:picChg>
        <pc:picChg chg="add del mod">
          <ac:chgData name="Jeremy Bergmann" userId="2355ee0d-2b6e-4bfe-a235-383daf8df8e3" providerId="ADAL" clId="{33F62628-459F-42DB-AEC0-7D546E889170}" dt="2021-10-27T19:53:10.534" v="1019" actId="478"/>
          <ac:picMkLst>
            <pc:docMk/>
            <pc:sldMk cId="2950448516" sldId="307"/>
            <ac:picMk id="12" creationId="{6579776D-F607-416D-9DB0-DE9D044537CE}"/>
          </ac:picMkLst>
        </pc:picChg>
        <pc:picChg chg="add mod">
          <ac:chgData name="Jeremy Bergmann" userId="2355ee0d-2b6e-4bfe-a235-383daf8df8e3" providerId="ADAL" clId="{33F62628-459F-42DB-AEC0-7D546E889170}" dt="2021-10-27T19:53:29.385" v="1022" actId="14100"/>
          <ac:picMkLst>
            <pc:docMk/>
            <pc:sldMk cId="2950448516" sldId="307"/>
            <ac:picMk id="14" creationId="{830735D1-4EDE-47B3-9F30-13311D9B2A70}"/>
          </ac:picMkLst>
        </pc:picChg>
        <pc:picChg chg="del mod">
          <ac:chgData name="Jeremy Bergmann" userId="2355ee0d-2b6e-4bfe-a235-383daf8df8e3" providerId="ADAL" clId="{33F62628-459F-42DB-AEC0-7D546E889170}" dt="2021-10-27T19:51:11.327" v="1002" actId="478"/>
          <ac:picMkLst>
            <pc:docMk/>
            <pc:sldMk cId="2950448516" sldId="307"/>
            <ac:picMk id="269" creationId="{00000000-0000-0000-0000-000000000000}"/>
          </ac:picMkLst>
        </pc:picChg>
        <pc:cxnChg chg="add del mod">
          <ac:chgData name="Jeremy Bergmann" userId="2355ee0d-2b6e-4bfe-a235-383daf8df8e3" providerId="ADAL" clId="{33F62628-459F-42DB-AEC0-7D546E889170}" dt="2021-10-27T19:51:36.936" v="1007" actId="478"/>
          <ac:cxnSpMkLst>
            <pc:docMk/>
            <pc:sldMk cId="2950448516" sldId="307"/>
            <ac:cxnSpMk id="6" creationId="{CA151A5C-DD15-4608-9A0D-1543C884B19E}"/>
          </ac:cxnSpMkLst>
        </pc:cxnChg>
        <pc:cxnChg chg="add mod">
          <ac:chgData name="Jeremy Bergmann" userId="2355ee0d-2b6e-4bfe-a235-383daf8df8e3" providerId="ADAL" clId="{33F62628-459F-42DB-AEC0-7D546E889170}" dt="2021-10-27T19:52:12.037" v="1012" actId="478"/>
          <ac:cxnSpMkLst>
            <pc:docMk/>
            <pc:sldMk cId="2950448516" sldId="307"/>
            <ac:cxnSpMk id="7" creationId="{3693D60E-4E1B-47B7-9928-1269765E5F44}"/>
          </ac:cxnSpMkLst>
        </pc:cxnChg>
        <pc:cxnChg chg="del mod">
          <ac:chgData name="Jeremy Bergmann" userId="2355ee0d-2b6e-4bfe-a235-383daf8df8e3" providerId="ADAL" clId="{33F62628-459F-42DB-AEC0-7D546E889170}" dt="2021-10-24T18:39:29.220" v="110" actId="478"/>
          <ac:cxnSpMkLst>
            <pc:docMk/>
            <pc:sldMk cId="2950448516" sldId="307"/>
            <ac:cxnSpMk id="268" creationId="{00000000-0000-0000-0000-000000000000}"/>
          </ac:cxnSpMkLst>
        </pc:cxnChg>
      </pc:sldChg>
    </pc:docChg>
  </pc:docChgLst>
  <pc:docChgLst>
    <pc:chgData name="Jeremy Bergmann" userId="c2589a63-7d35-4bd4-b1d6-7fbcacc677e5" providerId="ADAL" clId="{33F62628-459F-42DB-AEC0-7D546E889170}"/>
    <pc:docChg chg="undo custSel modSld">
      <pc:chgData name="Jeremy Bergmann" userId="c2589a63-7d35-4bd4-b1d6-7fbcacc677e5" providerId="ADAL" clId="{33F62628-459F-42DB-AEC0-7D546E889170}" dt="2021-10-31T18:02:43.762" v="13" actId="20577"/>
      <pc:docMkLst>
        <pc:docMk/>
      </pc:docMkLst>
      <pc:sldChg chg="modSp mod">
        <pc:chgData name="Jeremy Bergmann" userId="c2589a63-7d35-4bd4-b1d6-7fbcacc677e5" providerId="ADAL" clId="{33F62628-459F-42DB-AEC0-7D546E889170}" dt="2021-10-31T17:40:16.448" v="1" actId="20577"/>
        <pc:sldMkLst>
          <pc:docMk/>
          <pc:sldMk cId="0" sldId="261"/>
        </pc:sldMkLst>
        <pc:spChg chg="mod">
          <ac:chgData name="Jeremy Bergmann" userId="c2589a63-7d35-4bd4-b1d6-7fbcacc677e5" providerId="ADAL" clId="{33F62628-459F-42DB-AEC0-7D546E889170}" dt="2021-10-31T17:40:16.448" v="1" actId="20577"/>
          <ac:spMkLst>
            <pc:docMk/>
            <pc:sldMk cId="0" sldId="261"/>
            <ac:spMk id="214" creationId="{00000000-0000-0000-0000-000000000000}"/>
          </ac:spMkLst>
        </pc:spChg>
      </pc:sldChg>
      <pc:sldChg chg="modSp mod">
        <pc:chgData name="Jeremy Bergmann" userId="c2589a63-7d35-4bd4-b1d6-7fbcacc677e5" providerId="ADAL" clId="{33F62628-459F-42DB-AEC0-7D546E889170}" dt="2021-10-31T18:02:43.762" v="13" actId="20577"/>
        <pc:sldMkLst>
          <pc:docMk/>
          <pc:sldMk cId="0" sldId="262"/>
        </pc:sldMkLst>
        <pc:spChg chg="mod">
          <ac:chgData name="Jeremy Bergmann" userId="c2589a63-7d35-4bd4-b1d6-7fbcacc677e5" providerId="ADAL" clId="{33F62628-459F-42DB-AEC0-7D546E889170}" dt="2021-10-31T17:58:40.451" v="12" actId="20577"/>
          <ac:spMkLst>
            <pc:docMk/>
            <pc:sldMk cId="0" sldId="262"/>
            <ac:spMk id="2" creationId="{031EC6E2-DC7A-4B75-93B3-DFDC83532D0F}"/>
          </ac:spMkLst>
        </pc:spChg>
        <pc:spChg chg="mod">
          <ac:chgData name="Jeremy Bergmann" userId="c2589a63-7d35-4bd4-b1d6-7fbcacc677e5" providerId="ADAL" clId="{33F62628-459F-42DB-AEC0-7D546E889170}" dt="2021-10-31T18:02:43.762" v="13" actId="20577"/>
          <ac:spMkLst>
            <pc:docMk/>
            <pc:sldMk cId="0" sldId="262"/>
            <ac:spMk id="221" creationId="{00000000-0000-0000-0000-000000000000}"/>
          </ac:spMkLst>
        </pc:spChg>
      </pc:sldChg>
    </pc:docChg>
  </pc:docChgLst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x-mind/world-cities-databas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aggle.com/gregorut/videogamesales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a.`code</a:t>
            </a:r>
            <a:r>
              <a:rPr lang="en-US" dirty="0"/>
              <a:t>`, </a:t>
            </a:r>
            <a:r>
              <a:rPr lang="en-US" dirty="0" err="1"/>
              <a:t>a.`name</a:t>
            </a:r>
            <a:r>
              <a:rPr lang="en-US" dirty="0"/>
              <a:t>` AS country  FROM </a:t>
            </a:r>
            <a:r>
              <a:rPr lang="en-US" dirty="0" err="1"/>
              <a:t>world.country</a:t>
            </a:r>
            <a:r>
              <a:rPr lang="en-US" dirty="0"/>
              <a:t> AS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WHERE  </a:t>
            </a:r>
            <a:r>
              <a:rPr lang="en-US" dirty="0" err="1"/>
              <a:t>b.`Language</a:t>
            </a:r>
            <a:r>
              <a:rPr lang="en-US" dirty="0"/>
              <a:t>` ='English’;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world.countrylanguage</a:t>
            </a:r>
            <a:r>
              <a:rPr lang="en-US" dirty="0"/>
              <a:t> AS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WHERE  </a:t>
            </a:r>
            <a:r>
              <a:rPr lang="en-US" dirty="0" err="1"/>
              <a:t>b.countrycode</a:t>
            </a:r>
            <a:r>
              <a:rPr lang="en-US" dirty="0"/>
              <a:t> ='AFG’;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</a:t>
            </a:r>
            <a:r>
              <a:rPr lang="en-US" dirty="0"/>
              <a:t> AS a LEFT JOIN </a:t>
            </a:r>
            <a:r>
              <a:rPr lang="en-US" dirty="0" err="1"/>
              <a:t>world.countrylanguage</a:t>
            </a:r>
            <a:r>
              <a:rPr lang="en-US" dirty="0"/>
              <a:t> AS b ON </a:t>
            </a:r>
            <a:r>
              <a:rPr lang="en-US" dirty="0" err="1"/>
              <a:t>a.`code</a:t>
            </a:r>
            <a:r>
              <a:rPr lang="en-US" dirty="0"/>
              <a:t>`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 dirty="0"/>
              <a:t>` ='English';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'Portuguese'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</a:p>
          <a:p>
            <a:pPr marL="457200" lvl="0">
              <a:lnSpc>
                <a:spcPct val="150000"/>
              </a:lnSpc>
            </a:pP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''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</a:p>
          <a:p>
            <a:pPr lvl="0">
              <a:lnSpc>
                <a:spcPct val="150000"/>
              </a:lnSpc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lang="en-US"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38ce4af1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guide - https://www.w3resource.com/sql/subqueries/understanding-sql-subqueries.php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clause query: 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SELECT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, (SELECT SUM(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ship_charge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orders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WHERE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=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orders.customer_num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AS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total_ship_chg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customer </a:t>
            </a: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5038ce4af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continent,  `name` AS country,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populationFROM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world.countryWHERE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 = '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';SELECT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total_popFROM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(SELECT continent,  `name` AS country,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populationFROM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world.countryWHERE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 = '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')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 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e779e5c2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4fe779e5c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MAX(s1.cases)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covid_19.us AS s1 ; # subquery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(SELECT MAX(s1.cases) FROM covid_19.us AS s1)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#return single scalar value - running total by day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/ (SELECT MAX(s1.cases) FROM covid_19.us AS s1)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us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DESC;</a:t>
            </a: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22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q.*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q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state in (SELECT DISTINCT state FROM covid_19.us_states WHERE LEFT(state,1) = 'N’)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q.`date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` = CAST('2021-10-15' AS DATE); #note the date format when using CAST function</a:t>
            </a: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90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Schema: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 dirty="0"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14410f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5e14410f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42f5a0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42f5a0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https://www.kaggle.com/max-mind/world-cities-database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https://www.kaggle.com/gregorut/videogamesales</a:t>
            </a:r>
            <a:endParaRPr/>
          </a:p>
        </p:txBody>
      </p:sp>
      <p:sp>
        <p:nvSpPr>
          <p:cNvPr id="266" name="Google Shape;266;g5d42f5a0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38ce4af1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5038ce4a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8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`, </a:t>
            </a:r>
            <a:r>
              <a:rPr lang="en-US" sz="1200" dirty="0" err="1"/>
              <a:t>a.`name</a:t>
            </a:r>
            <a:r>
              <a:rPr lang="en-US" sz="1200" dirty="0"/>
              <a:t>` AS country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--run each part of the query then produce the final joined result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b.countrycode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`, </a:t>
            </a:r>
            <a:r>
              <a:rPr lang="en-US" sz="1200" dirty="0" err="1"/>
              <a:t>b.isofficial</a:t>
            </a:r>
            <a:r>
              <a:rPr lang="en-US" sz="1200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WHERE </a:t>
            </a:r>
            <a:r>
              <a:rPr lang="en-US" sz="1200" dirty="0" err="1"/>
              <a:t>b.isofficial</a:t>
            </a:r>
            <a:r>
              <a:rPr lang="en-US" sz="1200" dirty="0"/>
              <a:t> ='T';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b.isofficial</a:t>
            </a:r>
            <a:r>
              <a:rPr lang="en-US" sz="1200" dirty="0"/>
              <a:t>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 - Example</a:t>
            </a:r>
            <a:endParaRPr dirty="0"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70C0"/>
                </a:solidFill>
              </a:rPr>
              <a:t>while including all other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0" y="1867951"/>
            <a:ext cx="6301409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 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 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Subqueries</a:t>
            </a:r>
            <a:endParaRPr sz="480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379950" y="2135350"/>
            <a:ext cx="11276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A.K.A. nested queries, inner queries, inner select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Must be enclosed by parentheses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Ex: SELECT &lt;col&gt; FROM &lt;table&gt;WHERE </a:t>
            </a:r>
            <a:r>
              <a:rPr lang="en-US" sz="2400" dirty="0">
                <a:solidFill>
                  <a:srgbClr val="FF0000"/>
                </a:solidFill>
              </a:rPr>
              <a:t>(SELECT &lt;col&gt; FROM &lt;table&gt;)</a:t>
            </a:r>
            <a:r>
              <a:rPr lang="en-US" sz="2400" dirty="0"/>
              <a:t>;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Can return single value (aka scalar),                                                                                                 single row, single column, or table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Evaluated inside-out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Also used in the </a:t>
            </a:r>
            <a:r>
              <a:rPr lang="en-US" sz="2400" dirty="0">
                <a:solidFill>
                  <a:srgbClr val="FF0000"/>
                </a:solidFill>
              </a:rPr>
              <a:t>SELECT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clause!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342900" lvl="0" indent="-217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414" y="4029075"/>
            <a:ext cx="56959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FROM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'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did it work?</a:t>
            </a:r>
            <a:endParaRPr sz="4800"/>
          </a:p>
        </p:txBody>
      </p:sp>
      <p:sp>
        <p:nvSpPr>
          <p:cNvPr id="275" name="Google Shape;275;p40"/>
          <p:cNvSpPr txBox="1"/>
          <p:nvPr/>
        </p:nvSpPr>
        <p:spPr>
          <a:xfrm>
            <a:off x="1547553" y="16151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SQL “Inner” Query</a:t>
            </a:r>
            <a:endParaRPr u="sng" dirty="0">
              <a:solidFill>
                <a:srgbClr val="FF0000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85" y="2191927"/>
            <a:ext cx="2809875" cy="271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4097000" y="4172100"/>
            <a:ext cx="33930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0"/>
          <p:cNvSpPr txBox="1"/>
          <p:nvPr/>
        </p:nvSpPr>
        <p:spPr>
          <a:xfrm>
            <a:off x="3817550" y="3675600"/>
            <a:ext cx="3951900" cy="13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Summarize the Population of all Asian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Countries by Continent</a:t>
            </a:r>
            <a:r>
              <a:rPr lang="en-US" sz="18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u="sng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250" y="3724650"/>
            <a:ext cx="2622874" cy="9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5;p40">
            <a:extLst>
              <a:ext uri="{FF2B5EF4-FFF2-40B4-BE49-F238E27FC236}">
                <a16:creationId xmlns:a16="http://schemas.microsoft.com/office/drawing/2014/main" id="{5DD5A7D8-BD88-4BAF-8018-D7CB68DF3D0D}"/>
              </a:ext>
            </a:extLst>
          </p:cNvPr>
          <p:cNvSpPr txBox="1"/>
          <p:nvPr/>
        </p:nvSpPr>
        <p:spPr>
          <a:xfrm>
            <a:off x="7998118" y="303332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“Outer” Query</a:t>
            </a:r>
            <a:endParaRPr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C374-9893-4EA3-9E1B-B2C6BD87D9AD}"/>
              </a:ext>
            </a:extLst>
          </p:cNvPr>
          <p:cNvSpPr txBox="1"/>
          <p:nvPr/>
        </p:nvSpPr>
        <p:spPr>
          <a:xfrm>
            <a:off x="7742749" y="4811315"/>
            <a:ext cx="351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SELECT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subq.continent</a:t>
            </a:r>
            <a:endParaRPr lang="en-US" sz="14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, SUM(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subq.population</a:t>
            </a:r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) as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total_pop</a:t>
            </a:r>
            <a:endParaRPr 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A889-3526-4135-B1C7-7087AA788585}"/>
              </a:ext>
            </a:extLst>
          </p:cNvPr>
          <p:cNvSpPr txBox="1"/>
          <p:nvPr/>
        </p:nvSpPr>
        <p:spPr>
          <a:xfrm>
            <a:off x="938513" y="5072925"/>
            <a:ext cx="6094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continent, `name` as country,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world.country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where continent = ‘</a:t>
            </a:r>
            <a:r>
              <a:rPr lang="en-US" dirty="0" err="1">
                <a:solidFill>
                  <a:srgbClr val="FF0000"/>
                </a:solidFill>
              </a:rPr>
              <a:t>asia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SELECT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national vs. state proportions for Covid-19 cases, by Region?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684349" y="2492488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,(SELECT MAX(s1.cases) FROM covid_19.us AS s1) 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,MAX(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/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(SELECT MAX(s1.cases) FROM covid_19.us AS s1)  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us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DESC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39"/>
          <p:cNvCxnSpPr>
            <a:cxnSpLocks/>
            <a:stCxn id="8" idx="1"/>
          </p:cNvCxnSpPr>
          <p:nvPr/>
        </p:nvCxnSpPr>
        <p:spPr>
          <a:xfrm flipH="1">
            <a:off x="5902036" y="2914382"/>
            <a:ext cx="3232026" cy="5566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68;p39">
            <a:extLst>
              <a:ext uri="{FF2B5EF4-FFF2-40B4-BE49-F238E27FC236}">
                <a16:creationId xmlns:a16="http://schemas.microsoft.com/office/drawing/2014/main" id="{113F8FF2-2009-4B6B-A329-668A6EB9EB5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26899" y="2914382"/>
            <a:ext cx="1807163" cy="1582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30F42CD-C46F-4F04-A7D3-7BD1CBBB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062" y="2561289"/>
            <a:ext cx="1853738" cy="706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D307FD-980B-43F1-BAB2-564E9722F5D0}"/>
              </a:ext>
            </a:extLst>
          </p:cNvPr>
          <p:cNvSpPr txBox="1"/>
          <p:nvPr/>
        </p:nvSpPr>
        <p:spPr>
          <a:xfrm>
            <a:off x="7306886" y="6274675"/>
            <a:ext cx="48851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 US Covid-19 cases as of 10/15/21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US Total, State and County datasets available on </a:t>
            </a:r>
            <a:r>
              <a:rPr lang="en-US" sz="10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Github</a:t>
            </a: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sv-SE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https://github.com/nytimes/covid-19-data/blob/master/us-counties.csv</a:t>
            </a:r>
            <a:endParaRPr lang="en-US" sz="10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23" name="Google Shape;275;p40">
            <a:extLst>
              <a:ext uri="{FF2B5EF4-FFF2-40B4-BE49-F238E27FC236}">
                <a16:creationId xmlns:a16="http://schemas.microsoft.com/office/drawing/2014/main" id="{CE35C0EB-9F36-4B44-A0F2-606AFC3B3052}"/>
              </a:ext>
            </a:extLst>
          </p:cNvPr>
          <p:cNvSpPr txBox="1"/>
          <p:nvPr/>
        </p:nvSpPr>
        <p:spPr>
          <a:xfrm>
            <a:off x="9477783" y="2058750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</a:t>
            </a:r>
            <a:endParaRPr u="sng" dirty="0"/>
          </a:p>
        </p:txBody>
      </p:sp>
      <p:sp>
        <p:nvSpPr>
          <p:cNvPr id="24" name="Google Shape;275;p40">
            <a:extLst>
              <a:ext uri="{FF2B5EF4-FFF2-40B4-BE49-F238E27FC236}">
                <a16:creationId xmlns:a16="http://schemas.microsoft.com/office/drawing/2014/main" id="{FF319C94-C310-4004-90A0-709EA70823DA}"/>
              </a:ext>
            </a:extLst>
          </p:cNvPr>
          <p:cNvSpPr txBox="1"/>
          <p:nvPr/>
        </p:nvSpPr>
        <p:spPr>
          <a:xfrm>
            <a:off x="9675663" y="3180771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u="sn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259C96-7B8F-4F03-9EEE-32BF06DE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99" y="3733800"/>
            <a:ext cx="33242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68584" y="2016100"/>
            <a:ext cx="5655746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sz="2400" dirty="0"/>
              <a:t>Create and delete tables &amp; views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Insert, Update, Delete data from tables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WHERE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current Covid-19 state-level info, for all states that begin with ‘N’ 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488088" y="2517426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q.*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q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state in 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(SELECT DISTINCT state FROM covid_19.us_states WHERE LEFT(state,1) = 'N’)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q.`date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` = CAST('2021-10-15' AS DATE); 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268;p39">
            <a:extLst>
              <a:ext uri="{FF2B5EF4-FFF2-40B4-BE49-F238E27FC236}">
                <a16:creationId xmlns:a16="http://schemas.microsoft.com/office/drawing/2014/main" id="{3693D60E-4E1B-47B7-9928-1269765E5F44}"/>
              </a:ext>
            </a:extLst>
          </p:cNvPr>
          <p:cNvCxnSpPr>
            <a:cxnSpLocks/>
          </p:cNvCxnSpPr>
          <p:nvPr/>
        </p:nvCxnSpPr>
        <p:spPr>
          <a:xfrm flipH="1">
            <a:off x="7489768" y="2914382"/>
            <a:ext cx="1644294" cy="11422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66CC3F-7894-49E7-BD77-B751971DFAD4}"/>
              </a:ext>
            </a:extLst>
          </p:cNvPr>
          <p:cNvSpPr txBox="1"/>
          <p:nvPr/>
        </p:nvSpPr>
        <p:spPr>
          <a:xfrm>
            <a:off x="7306886" y="6274675"/>
            <a:ext cx="48851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 US Covid-19 cases as of 10/15/21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US Total, State and County datasets available on </a:t>
            </a:r>
            <a:r>
              <a:rPr lang="en-US" sz="10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Github</a:t>
            </a: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sv-SE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https://github.com/nytimes/covid-19-data/blob/master/us-counties.csv</a:t>
            </a:r>
            <a:endParaRPr lang="en-US" sz="10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Google Shape;275;p40">
            <a:extLst>
              <a:ext uri="{FF2B5EF4-FFF2-40B4-BE49-F238E27FC236}">
                <a16:creationId xmlns:a16="http://schemas.microsoft.com/office/drawing/2014/main" id="{665EF209-DE60-442C-A064-DA8237C07778}"/>
              </a:ext>
            </a:extLst>
          </p:cNvPr>
          <p:cNvSpPr txBox="1"/>
          <p:nvPr/>
        </p:nvSpPr>
        <p:spPr>
          <a:xfrm>
            <a:off x="9404862" y="3933027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6A9EA-B063-4EA3-BE34-ED73681E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88" y="4543425"/>
            <a:ext cx="3914775" cy="1704975"/>
          </a:xfrm>
          <a:prstGeom prst="rect">
            <a:avLst/>
          </a:prstGeom>
        </p:spPr>
      </p:pic>
      <p:sp>
        <p:nvSpPr>
          <p:cNvPr id="15" name="Google Shape;275;p40">
            <a:extLst>
              <a:ext uri="{FF2B5EF4-FFF2-40B4-BE49-F238E27FC236}">
                <a16:creationId xmlns:a16="http://schemas.microsoft.com/office/drawing/2014/main" id="{96D63203-F68A-4D9A-B8CE-017B27D3809E}"/>
              </a:ext>
            </a:extLst>
          </p:cNvPr>
          <p:cNvSpPr txBox="1"/>
          <p:nvPr/>
        </p:nvSpPr>
        <p:spPr>
          <a:xfrm>
            <a:off x="9182175" y="1992568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</a:t>
            </a:r>
            <a:endParaRPr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0735D1-4EDE-47B3-9F30-13311D9B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75" y="2517427"/>
            <a:ext cx="1183796" cy="16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</a:t>
            </a:r>
            <a:r>
              <a:rPr lang="en-US" sz="1800" dirty="0" err="1"/>
              <a:t>Subquery.sql</a:t>
            </a:r>
            <a:r>
              <a:rPr lang="en-US" sz="1800" dirty="0"/>
              <a:t> Examples – Employees Database, Covid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Project Milestones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4294967295"/>
          </p:nvPr>
        </p:nvSpPr>
        <p:spPr>
          <a:xfrm>
            <a:off x="1001544" y="1995723"/>
            <a:ext cx="10935351" cy="46237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Query Data for Data Understanding/Relevant Information (Class 2)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Storing and Import data into MySQL database (Class 3)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6AA84F"/>
                </a:solidFill>
              </a:rPr>
              <a:t>Merging and Joining data for analysis (Class 4)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Cleaning Data (Class 5)</a:t>
            </a:r>
            <a:endParaRPr sz="2400" dirty="0">
              <a:solidFill>
                <a:srgbClr val="000000"/>
              </a:solidFill>
            </a:endParaRP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Create Automated Processes using Stored Procedures &amp; Functions (Class 6)</a:t>
            </a:r>
          </a:p>
          <a:p>
            <a:pPr marL="494098" indent="-494098">
              <a:spcBef>
                <a:spcPts val="1000"/>
              </a:spcBef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Normalize Data &amp; Create Data Model (Class 7)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Analyze Data Quality &amp; Create Data Dictionary (Class 8)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Finalize Project - Connect MySQL to </a:t>
            </a:r>
            <a:r>
              <a:rPr lang="en-US" sz="2400" dirty="0" err="1">
                <a:solidFill>
                  <a:srgbClr val="000000"/>
                </a:solidFill>
              </a:rPr>
              <a:t>PowerBI</a:t>
            </a:r>
            <a:r>
              <a:rPr lang="en-US" sz="2400" dirty="0">
                <a:solidFill>
                  <a:srgbClr val="000000"/>
                </a:solidFill>
              </a:rPr>
              <a:t> Cloud, Answer Business Questions (Class 8)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Project 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369792" y="1656925"/>
            <a:ext cx="6913200" cy="520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Unions,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To better understand the marketplace for video games and consoles, the COO would like to know the answer to the following questions: 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are the total sales for Action vs. Role-Playing games in North America by Year, since 2000? 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During that time period, how does Role-Playing game sales compare vs. other Genres?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is the most popular console (by </a:t>
            </a:r>
            <a:r>
              <a:rPr lang="en-US" sz="1700" dirty="0" err="1"/>
              <a:t>NA_Sales</a:t>
            </a:r>
            <a:r>
              <a:rPr lang="en-US" sz="1700" dirty="0"/>
              <a:t>) for Role Playing games, for consoles with a “</a:t>
            </a:r>
            <a:r>
              <a:rPr lang="en-US" sz="1700" dirty="0" err="1"/>
              <a:t>first_retail_availablity</a:t>
            </a:r>
            <a:r>
              <a:rPr lang="en-US" sz="1700" dirty="0"/>
              <a:t>” since 2000?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Obtain the average rank of games created in 2014, by genre.  How does this order compare with other years?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Does this lead you to additional questions to research or data to gather?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875" y="2150517"/>
            <a:ext cx="3636183" cy="363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55135-1C39-4F3D-8222-7A8A18AA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Subqueries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C7960B-455A-47A8-B72E-EFB13B85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3099528"/>
            <a:ext cx="10353900" cy="3567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A2716-583D-4C50-B25A-76BB490C4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22" y="1717334"/>
            <a:ext cx="10353900" cy="2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6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Manipulating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2788</Words>
  <Application>Microsoft Office PowerPoint</Application>
  <PresentationFormat>Widescreen</PresentationFormat>
  <Paragraphs>301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</vt:lpstr>
      <vt:lpstr>Lustria</vt:lpstr>
      <vt:lpstr>Calibri</vt:lpstr>
      <vt:lpstr>Raleway</vt:lpstr>
      <vt:lpstr>Lato</vt:lpstr>
      <vt:lpstr>Streamline</vt:lpstr>
      <vt:lpstr>Joining &amp; Merging Data </vt:lpstr>
      <vt:lpstr>Class 3 Review – Data Storage</vt:lpstr>
      <vt:lpstr>Class 4 Objectives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Full Outer Join</vt:lpstr>
      <vt:lpstr>SQL Union &amp; Union All</vt:lpstr>
      <vt:lpstr>SQL Union All</vt:lpstr>
      <vt:lpstr>Full Outer Join - Example</vt:lpstr>
      <vt:lpstr>SQL Union</vt:lpstr>
      <vt:lpstr>Subqueries</vt:lpstr>
      <vt:lpstr>Example – FROM Clause</vt:lpstr>
      <vt:lpstr>How did it work?</vt:lpstr>
      <vt:lpstr>Example – SELECT Clause</vt:lpstr>
      <vt:lpstr>Example – WHERE Clause</vt:lpstr>
      <vt:lpstr>Exercises</vt:lpstr>
      <vt:lpstr>Project Milestones</vt:lpstr>
      <vt:lpstr>Class Project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19</cp:revision>
  <dcterms:modified xsi:type="dcterms:W3CDTF">2021-10-31T18:10:22Z</dcterms:modified>
</cp:coreProperties>
</file>